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5"/>
  </p:sldMasterIdLst>
  <p:notesMasterIdLst>
    <p:notesMasterId r:id="rId20"/>
  </p:notesMasterIdLst>
  <p:handoutMasterIdLst>
    <p:handoutMasterId r:id="rId21"/>
  </p:handoutMasterIdLst>
  <p:sldIdLst>
    <p:sldId id="640" r:id="rId6"/>
    <p:sldId id="604" r:id="rId7"/>
    <p:sldId id="628" r:id="rId8"/>
    <p:sldId id="641" r:id="rId9"/>
    <p:sldId id="630" r:id="rId10"/>
    <p:sldId id="637" r:id="rId11"/>
    <p:sldId id="649" r:id="rId12"/>
    <p:sldId id="639" r:id="rId13"/>
    <p:sldId id="647" r:id="rId14"/>
    <p:sldId id="648" r:id="rId15"/>
    <p:sldId id="633" r:id="rId16"/>
    <p:sldId id="635" r:id="rId17"/>
    <p:sldId id="627" r:id="rId18"/>
    <p:sldId id="626" r:id="rId19"/>
  </p:sldIdLst>
  <p:sldSz cx="9906000" cy="6858000" type="A4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248"/>
    <a:srgbClr val="6AC8E7"/>
    <a:srgbClr val="1B3A66"/>
    <a:srgbClr val="CCFFCC"/>
    <a:srgbClr val="141E3C"/>
    <a:srgbClr val="CE512B"/>
    <a:srgbClr val="142C4D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60"/>
  </p:normalViewPr>
  <p:slideViewPr>
    <p:cSldViewPr>
      <p:cViewPr>
        <p:scale>
          <a:sx n="70" d="100"/>
          <a:sy n="70" d="100"/>
        </p:scale>
        <p:origin x="-1002" y="-948"/>
      </p:cViewPr>
      <p:guideLst>
        <p:guide orient="horz" pos="768"/>
        <p:guide orient="horz" pos="1728"/>
        <p:guide orient="horz" pos="1296"/>
        <p:guide orient="horz" pos="1440"/>
        <p:guide orient="horz" pos="1152"/>
        <p:guide orient="horz" pos="1584"/>
        <p:guide orient="horz" pos="672"/>
        <p:guide pos="468"/>
        <p:guide pos="3120"/>
        <p:guide pos="3848"/>
        <p:guide pos="5980"/>
        <p:guide pos="728"/>
        <p:guide pos="988"/>
        <p:guide pos="1664"/>
        <p:guide pos="35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72" y="-9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30084086711381"/>
          <c:y val="0.11058008906391617"/>
          <c:w val="0.47157127928453574"/>
          <c:h val="0.816235477371947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Sheet1!$A$2:$A$4</c:f>
              <c:strCache>
                <c:ptCount val="3"/>
                <c:pt idx="0">
                  <c:v>Words</c:v>
                </c:pt>
                <c:pt idx="1">
                  <c:v>Tone</c:v>
                </c:pt>
                <c:pt idx="2">
                  <c:v>Body Language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7.0000000000000007E-2</c:v>
                </c:pt>
                <c:pt idx="1">
                  <c:v>0.38</c:v>
                </c:pt>
                <c:pt idx="2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E5852-8FC6-4F78-A58D-59D595ADDD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1CD10A-9CC3-457B-A36B-D21F10CF69E3}">
      <dgm:prSet phldrT="[Text]" custT="1"/>
      <dgm:spPr>
        <a:solidFill>
          <a:srgbClr val="1B3A66">
            <a:alpha val="80000"/>
          </a:srgbClr>
        </a:solidFill>
        <a:ln>
          <a:solidFill>
            <a:srgbClr val="1B3A66">
              <a:alpha val="80000"/>
            </a:srgbClr>
          </a:solidFill>
        </a:ln>
      </dgm:spPr>
      <dgm:t>
        <a:bodyPr/>
        <a:lstStyle/>
        <a:p>
          <a:r>
            <a: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Voice</a:t>
          </a:r>
        </a:p>
        <a:p>
          <a:r>
            <a: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(Verbal)</a:t>
          </a:r>
          <a:endParaRPr lang="en-US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1239FF7-E1C2-4AFD-9EBA-F0A7CEAD86B0}" type="parTrans" cxnId="{89A1B9FC-C715-4CF6-A69A-54978863560A}">
      <dgm:prSet/>
      <dgm:spPr/>
      <dgm:t>
        <a:bodyPr/>
        <a:lstStyle/>
        <a:p>
          <a:endParaRPr lang="en-US"/>
        </a:p>
      </dgm:t>
    </dgm:pt>
    <dgm:pt modelId="{5E52BAC2-20D3-4B36-85D0-544FAE136D5B}" type="sibTrans" cxnId="{89A1B9FC-C715-4CF6-A69A-54978863560A}">
      <dgm:prSet/>
      <dgm:spPr/>
      <dgm:t>
        <a:bodyPr/>
        <a:lstStyle/>
        <a:p>
          <a:endParaRPr lang="en-US"/>
        </a:p>
      </dgm:t>
    </dgm:pt>
    <dgm:pt modelId="{904EAFEC-BB51-4C34-8F65-9392CB1DC755}">
      <dgm:prSet phldrT="[Text]" custT="1"/>
      <dgm:spPr>
        <a:solidFill>
          <a:srgbClr val="1B3A66">
            <a:alpha val="80000"/>
          </a:srgbClr>
        </a:solidFill>
        <a:ln>
          <a:solidFill>
            <a:srgbClr val="1B3A66">
              <a:alpha val="80000"/>
            </a:srgbClr>
          </a:solidFill>
        </a:ln>
      </dgm:spPr>
      <dgm:t>
        <a:bodyPr/>
        <a:lstStyle/>
        <a:p>
          <a:r>
            <a: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Body Language</a:t>
          </a:r>
        </a:p>
        <a:p>
          <a:r>
            <a: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(Nonverbal)</a:t>
          </a:r>
        </a:p>
      </dgm:t>
    </dgm:pt>
    <dgm:pt modelId="{9AE1F39A-967A-4B08-8171-2BD0F320D59D}" type="parTrans" cxnId="{9CD26825-6B7B-480F-82FE-20CE1D50D802}">
      <dgm:prSet/>
      <dgm:spPr/>
      <dgm:t>
        <a:bodyPr/>
        <a:lstStyle/>
        <a:p>
          <a:endParaRPr lang="en-US"/>
        </a:p>
      </dgm:t>
    </dgm:pt>
    <dgm:pt modelId="{3A5B42A2-348E-40A0-9CFE-5205298093AB}" type="sibTrans" cxnId="{9CD26825-6B7B-480F-82FE-20CE1D50D802}">
      <dgm:prSet/>
      <dgm:spPr/>
      <dgm:t>
        <a:bodyPr/>
        <a:lstStyle/>
        <a:p>
          <a:endParaRPr lang="en-US"/>
        </a:p>
      </dgm:t>
    </dgm:pt>
    <dgm:pt modelId="{C90F45D5-716F-4D9C-9000-D1E3D1A76421}">
      <dgm:prSet phldrT="[Text]" custT="1"/>
      <dgm:spPr>
        <a:noFill/>
        <a:ln>
          <a:solidFill>
            <a:srgbClr val="1B3A66">
              <a:alpha val="80000"/>
            </a:srgbClr>
          </a:solidFill>
          <a:prstDash val="sysDot"/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Posture</a:t>
          </a:r>
          <a:endParaRPr lang="en-US" sz="20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73E458B-1C0B-4FCC-A400-04DC22B34FC9}" type="parTrans" cxnId="{54B647A7-5C37-4DFB-8372-0E73F57AFAD6}">
      <dgm:prSet/>
      <dgm:spPr/>
      <dgm:t>
        <a:bodyPr/>
        <a:lstStyle/>
        <a:p>
          <a:endParaRPr lang="en-US"/>
        </a:p>
      </dgm:t>
    </dgm:pt>
    <dgm:pt modelId="{B743AD3A-F8D0-4030-8208-EF1C6AB8479A}" type="sibTrans" cxnId="{54B647A7-5C37-4DFB-8372-0E73F57AFAD6}">
      <dgm:prSet/>
      <dgm:spPr/>
      <dgm:t>
        <a:bodyPr/>
        <a:lstStyle/>
        <a:p>
          <a:endParaRPr lang="en-US"/>
        </a:p>
      </dgm:t>
    </dgm:pt>
    <dgm:pt modelId="{6062CA0C-A3F1-474A-AA06-2FAB99AFC602}">
      <dgm:prSet phldrT="[Text]" custT="1"/>
      <dgm:spPr>
        <a:noFill/>
        <a:ln>
          <a:solidFill>
            <a:srgbClr val="1B3A66">
              <a:alpha val="80000"/>
            </a:srgbClr>
          </a:solidFill>
          <a:prstDash val="sysDot"/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Volume </a:t>
          </a:r>
          <a:endParaRPr lang="en-US" sz="20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CF913C4-69E1-46DA-A82D-950B46437E27}" type="parTrans" cxnId="{A14F5ED2-C542-4659-A73E-9F2B5F4F42FD}">
      <dgm:prSet/>
      <dgm:spPr/>
      <dgm:t>
        <a:bodyPr/>
        <a:lstStyle/>
        <a:p>
          <a:endParaRPr lang="en-US"/>
        </a:p>
      </dgm:t>
    </dgm:pt>
    <dgm:pt modelId="{47778649-44A7-4934-AB63-88F0FED05872}" type="sibTrans" cxnId="{A14F5ED2-C542-4659-A73E-9F2B5F4F42FD}">
      <dgm:prSet/>
      <dgm:spPr/>
      <dgm:t>
        <a:bodyPr/>
        <a:lstStyle/>
        <a:p>
          <a:endParaRPr lang="en-US"/>
        </a:p>
      </dgm:t>
    </dgm:pt>
    <dgm:pt modelId="{BFF158CC-857B-4A6E-9922-F0C656498EB5}">
      <dgm:prSet phldrT="[Text]" custT="1"/>
      <dgm:spPr>
        <a:noFill/>
        <a:ln>
          <a:solidFill>
            <a:srgbClr val="1B3A66">
              <a:alpha val="80000"/>
            </a:srgbClr>
          </a:solidFill>
          <a:prstDash val="sysDot"/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Gestures</a:t>
          </a:r>
          <a:endParaRPr lang="en-US" sz="20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AB28E32-5F1E-40CB-BCD3-F82EA54964F0}" type="sibTrans" cxnId="{20B68D25-9D49-4C08-9CEB-959789398AC3}">
      <dgm:prSet/>
      <dgm:spPr/>
      <dgm:t>
        <a:bodyPr/>
        <a:lstStyle/>
        <a:p>
          <a:endParaRPr lang="en-US"/>
        </a:p>
      </dgm:t>
    </dgm:pt>
    <dgm:pt modelId="{0054FE3C-AACC-42AC-B1DC-88E562FD478E}" type="parTrans" cxnId="{20B68D25-9D49-4C08-9CEB-959789398AC3}">
      <dgm:prSet/>
      <dgm:spPr/>
      <dgm:t>
        <a:bodyPr/>
        <a:lstStyle/>
        <a:p>
          <a:endParaRPr lang="en-US"/>
        </a:p>
      </dgm:t>
    </dgm:pt>
    <dgm:pt modelId="{9936FBD3-750E-4965-8C1D-A0412FDFD7E8}">
      <dgm:prSet phldrT="[Text]" custT="1"/>
      <dgm:spPr>
        <a:noFill/>
        <a:ln>
          <a:solidFill>
            <a:srgbClr val="1B3A66">
              <a:alpha val="80000"/>
            </a:srgbClr>
          </a:solidFill>
          <a:prstDash val="sysDot"/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Eye contact</a:t>
          </a:r>
          <a:endParaRPr lang="en-US" sz="20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0AE3957-11D8-416E-95EB-4CE387CC6508}" type="sibTrans" cxnId="{4B67EFCF-0611-46B2-973C-DA4A4D2511DA}">
      <dgm:prSet/>
      <dgm:spPr/>
      <dgm:t>
        <a:bodyPr/>
        <a:lstStyle/>
        <a:p>
          <a:endParaRPr lang="en-US"/>
        </a:p>
      </dgm:t>
    </dgm:pt>
    <dgm:pt modelId="{175EBA91-5669-41B9-B312-20E527BFEC16}" type="parTrans" cxnId="{4B67EFCF-0611-46B2-973C-DA4A4D2511DA}">
      <dgm:prSet/>
      <dgm:spPr/>
      <dgm:t>
        <a:bodyPr/>
        <a:lstStyle/>
        <a:p>
          <a:endParaRPr lang="en-US"/>
        </a:p>
      </dgm:t>
    </dgm:pt>
    <dgm:pt modelId="{41B7293C-9989-4122-9761-3BFE39FE381F}">
      <dgm:prSet phldrT="[Text]" custT="1"/>
      <dgm:spPr>
        <a:noFill/>
        <a:ln>
          <a:solidFill>
            <a:srgbClr val="1B3A66">
              <a:alpha val="80000"/>
            </a:srgbClr>
          </a:solidFill>
          <a:prstDash val="sysDot"/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Facial expressions</a:t>
          </a:r>
          <a:endParaRPr lang="en-US" sz="20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1C06913-7B1D-40FB-9978-3C3758FB3643}" type="sibTrans" cxnId="{A85F0D70-98E1-4581-B785-B65186E74170}">
      <dgm:prSet/>
      <dgm:spPr/>
      <dgm:t>
        <a:bodyPr/>
        <a:lstStyle/>
        <a:p>
          <a:endParaRPr lang="en-US"/>
        </a:p>
      </dgm:t>
    </dgm:pt>
    <dgm:pt modelId="{D9952AE3-7F85-45C2-AC6C-CE26A7314492}" type="parTrans" cxnId="{A85F0D70-98E1-4581-B785-B65186E74170}">
      <dgm:prSet/>
      <dgm:spPr/>
      <dgm:t>
        <a:bodyPr/>
        <a:lstStyle/>
        <a:p>
          <a:endParaRPr lang="en-US"/>
        </a:p>
      </dgm:t>
    </dgm:pt>
    <dgm:pt modelId="{D787CEA2-3613-45BD-A150-805D45C3130B}">
      <dgm:prSet phldrT="[Text]" custT="1"/>
      <dgm:spPr>
        <a:noFill/>
        <a:ln>
          <a:solidFill>
            <a:srgbClr val="1B3A66">
              <a:alpha val="80000"/>
            </a:srgbClr>
          </a:solidFill>
          <a:prstDash val="sysDot"/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Pace</a:t>
          </a:r>
          <a:endParaRPr lang="en-US" sz="20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6B878F-B30C-4151-BDE7-D45D59313D47}" type="sibTrans" cxnId="{DE37A94E-D014-4953-BA23-0343CC1579B2}">
      <dgm:prSet/>
      <dgm:spPr/>
      <dgm:t>
        <a:bodyPr/>
        <a:lstStyle/>
        <a:p>
          <a:endParaRPr lang="en-US"/>
        </a:p>
      </dgm:t>
    </dgm:pt>
    <dgm:pt modelId="{B68469DE-01BF-4AFA-BA4C-423C59DC6DC3}" type="parTrans" cxnId="{DE37A94E-D014-4953-BA23-0343CC1579B2}">
      <dgm:prSet/>
      <dgm:spPr/>
      <dgm:t>
        <a:bodyPr/>
        <a:lstStyle/>
        <a:p>
          <a:endParaRPr lang="en-US"/>
        </a:p>
      </dgm:t>
    </dgm:pt>
    <dgm:pt modelId="{EC18127E-7638-47BE-9191-5594241E1B59}">
      <dgm:prSet phldrT="[Text]" custT="1"/>
      <dgm:spPr>
        <a:noFill/>
        <a:ln>
          <a:solidFill>
            <a:srgbClr val="1B3A66">
              <a:alpha val="80000"/>
            </a:srgbClr>
          </a:solidFill>
          <a:prstDash val="sysDot"/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Clarity</a:t>
          </a:r>
          <a:endParaRPr lang="en-US" sz="20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C5FD1E6-D2F1-435A-8DEB-CD838CCB5BB1}" type="sibTrans" cxnId="{2AA16004-E67E-4BA6-B2D4-B08B6DF5705F}">
      <dgm:prSet/>
      <dgm:spPr/>
      <dgm:t>
        <a:bodyPr/>
        <a:lstStyle/>
        <a:p>
          <a:endParaRPr lang="en-US"/>
        </a:p>
      </dgm:t>
    </dgm:pt>
    <dgm:pt modelId="{D85ABA1B-B506-4291-8E2E-A9083FDE4C3B}" type="parTrans" cxnId="{2AA16004-E67E-4BA6-B2D4-B08B6DF5705F}">
      <dgm:prSet/>
      <dgm:spPr/>
      <dgm:t>
        <a:bodyPr/>
        <a:lstStyle/>
        <a:p>
          <a:endParaRPr lang="en-US"/>
        </a:p>
      </dgm:t>
    </dgm:pt>
    <dgm:pt modelId="{3889FB62-B8CA-4EA6-A565-8316783BD253}">
      <dgm:prSet phldrT="[Text]" custT="1"/>
      <dgm:spPr>
        <a:noFill/>
        <a:ln>
          <a:solidFill>
            <a:srgbClr val="1B3A66">
              <a:alpha val="80000"/>
            </a:srgbClr>
          </a:solidFill>
          <a:prstDash val="sysDot"/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Tone</a:t>
          </a:r>
          <a:endParaRPr lang="en-US" sz="20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999272-93FE-4BA3-BA01-2003947870F0}" type="sibTrans" cxnId="{E24764F3-36C2-4E3A-8B54-3CB264489180}">
      <dgm:prSet/>
      <dgm:spPr/>
      <dgm:t>
        <a:bodyPr/>
        <a:lstStyle/>
        <a:p>
          <a:endParaRPr lang="en-US"/>
        </a:p>
      </dgm:t>
    </dgm:pt>
    <dgm:pt modelId="{6BA3B529-1C91-4D62-8E0B-D297809CDADC}" type="parTrans" cxnId="{E24764F3-36C2-4E3A-8B54-3CB264489180}">
      <dgm:prSet/>
      <dgm:spPr/>
      <dgm:t>
        <a:bodyPr/>
        <a:lstStyle/>
        <a:p>
          <a:endParaRPr lang="en-US"/>
        </a:p>
      </dgm:t>
    </dgm:pt>
    <dgm:pt modelId="{DB2ABAC4-D118-44ED-8262-DF0438039C98}" type="pres">
      <dgm:prSet presAssocID="{5BBE5852-8FC6-4F78-A58D-59D595ADDD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EA684C-5D30-487E-A19A-42312C6C472F}" type="pres">
      <dgm:prSet presAssocID="{111CD10A-9CC3-457B-A36B-D21F10CF69E3}" presName="composite" presStyleCnt="0"/>
      <dgm:spPr/>
    </dgm:pt>
    <dgm:pt modelId="{18E57F06-04CD-42F3-9F94-4F003B9FE13A}" type="pres">
      <dgm:prSet presAssocID="{111CD10A-9CC3-457B-A36B-D21F10CF69E3}" presName="parTx" presStyleLbl="alignNode1" presStyleIdx="0" presStyleCnt="2" custLinFactNeighborX="7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C10BB-FD2E-4715-AD34-4E175CA8996E}" type="pres">
      <dgm:prSet presAssocID="{111CD10A-9CC3-457B-A36B-D21F10CF69E3}" presName="desTx" presStyleLbl="alignAccFollowNode1" presStyleIdx="0" presStyleCnt="2" custLinFactNeighborX="7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1A88E-E2A4-47AD-9FB6-E1C75061058F}" type="pres">
      <dgm:prSet presAssocID="{5E52BAC2-20D3-4B36-85D0-544FAE136D5B}" presName="space" presStyleCnt="0"/>
      <dgm:spPr/>
    </dgm:pt>
    <dgm:pt modelId="{E179DD80-9C7F-4644-BA68-DB0135179BAB}" type="pres">
      <dgm:prSet presAssocID="{904EAFEC-BB51-4C34-8F65-9392CB1DC755}" presName="composite" presStyleCnt="0"/>
      <dgm:spPr/>
    </dgm:pt>
    <dgm:pt modelId="{8F1A321E-8174-45AF-937F-461EB3C938BE}" type="pres">
      <dgm:prSet presAssocID="{904EAFEC-BB51-4C34-8F65-9392CB1DC755}" presName="parTx" presStyleLbl="alignNode1" presStyleIdx="1" presStyleCnt="2" custLinFactNeighborX="10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18995-2038-423E-9E0C-7F7386C6643E}" type="pres">
      <dgm:prSet presAssocID="{904EAFEC-BB51-4C34-8F65-9392CB1DC755}" presName="desTx" presStyleLbl="alignAccFollowNode1" presStyleIdx="1" presStyleCnt="2" custLinFactNeighborX="1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A98B2-323D-44E3-8F8D-2A7E3760B4F2}" type="presOf" srcId="{BFF158CC-857B-4A6E-9922-F0C656498EB5}" destId="{1A918995-2038-423E-9E0C-7F7386C6643E}" srcOrd="0" destOrd="3" presId="urn:microsoft.com/office/officeart/2005/8/layout/hList1"/>
    <dgm:cxn modelId="{66BB86D1-02C7-4014-BF6B-3C4ADCD3B2B9}" type="presOf" srcId="{C90F45D5-716F-4D9C-9000-D1E3D1A76421}" destId="{1A918995-2038-423E-9E0C-7F7386C6643E}" srcOrd="0" destOrd="0" presId="urn:microsoft.com/office/officeart/2005/8/layout/hList1"/>
    <dgm:cxn modelId="{B4E1A711-3752-4BFC-B1BE-D094AA454983}" type="presOf" srcId="{6062CA0C-A3F1-474A-AA06-2FAB99AFC602}" destId="{F0EC10BB-FD2E-4715-AD34-4E175CA8996E}" srcOrd="0" destOrd="0" presId="urn:microsoft.com/office/officeart/2005/8/layout/hList1"/>
    <dgm:cxn modelId="{20B68D25-9D49-4C08-9CEB-959789398AC3}" srcId="{904EAFEC-BB51-4C34-8F65-9392CB1DC755}" destId="{BFF158CC-857B-4A6E-9922-F0C656498EB5}" srcOrd="3" destOrd="0" parTransId="{0054FE3C-AACC-42AC-B1DC-88E562FD478E}" sibTransId="{DAB28E32-5F1E-40CB-BCD3-F82EA54964F0}"/>
    <dgm:cxn modelId="{4B67EFCF-0611-46B2-973C-DA4A4D2511DA}" srcId="{904EAFEC-BB51-4C34-8F65-9392CB1DC755}" destId="{9936FBD3-750E-4965-8C1D-A0412FDFD7E8}" srcOrd="2" destOrd="0" parTransId="{175EBA91-5669-41B9-B312-20E527BFEC16}" sibTransId="{F0AE3957-11D8-416E-95EB-4CE387CC6508}"/>
    <dgm:cxn modelId="{E874984D-F239-4645-A97A-FA43E3C863E1}" type="presOf" srcId="{D787CEA2-3613-45BD-A150-805D45C3130B}" destId="{F0EC10BB-FD2E-4715-AD34-4E175CA8996E}" srcOrd="0" destOrd="3" presId="urn:microsoft.com/office/officeart/2005/8/layout/hList1"/>
    <dgm:cxn modelId="{AAC50756-FC0B-4EFC-A03D-2BC50641AD3E}" type="presOf" srcId="{5BBE5852-8FC6-4F78-A58D-59D595ADDD58}" destId="{DB2ABAC4-D118-44ED-8262-DF0438039C98}" srcOrd="0" destOrd="0" presId="urn:microsoft.com/office/officeart/2005/8/layout/hList1"/>
    <dgm:cxn modelId="{61411DCC-3159-4E5F-B700-4F19E9715FEA}" type="presOf" srcId="{9936FBD3-750E-4965-8C1D-A0412FDFD7E8}" destId="{1A918995-2038-423E-9E0C-7F7386C6643E}" srcOrd="0" destOrd="2" presId="urn:microsoft.com/office/officeart/2005/8/layout/hList1"/>
    <dgm:cxn modelId="{7D70403A-B815-4662-8111-E22A88159162}" type="presOf" srcId="{111CD10A-9CC3-457B-A36B-D21F10CF69E3}" destId="{18E57F06-04CD-42F3-9F94-4F003B9FE13A}" srcOrd="0" destOrd="0" presId="urn:microsoft.com/office/officeart/2005/8/layout/hList1"/>
    <dgm:cxn modelId="{106B6434-03C9-4E49-AD9E-5D81F1B12DF4}" type="presOf" srcId="{41B7293C-9989-4122-9761-3BFE39FE381F}" destId="{1A918995-2038-423E-9E0C-7F7386C6643E}" srcOrd="0" destOrd="1" presId="urn:microsoft.com/office/officeart/2005/8/layout/hList1"/>
    <dgm:cxn modelId="{9CD26825-6B7B-480F-82FE-20CE1D50D802}" srcId="{5BBE5852-8FC6-4F78-A58D-59D595ADDD58}" destId="{904EAFEC-BB51-4C34-8F65-9392CB1DC755}" srcOrd="1" destOrd="0" parTransId="{9AE1F39A-967A-4B08-8171-2BD0F320D59D}" sibTransId="{3A5B42A2-348E-40A0-9CFE-5205298093AB}"/>
    <dgm:cxn modelId="{E24764F3-36C2-4E3A-8B54-3CB264489180}" srcId="{111CD10A-9CC3-457B-A36B-D21F10CF69E3}" destId="{3889FB62-B8CA-4EA6-A565-8316783BD253}" srcOrd="1" destOrd="0" parTransId="{6BA3B529-1C91-4D62-8E0B-D297809CDADC}" sibTransId="{F7999272-93FE-4BA3-BA01-2003947870F0}"/>
    <dgm:cxn modelId="{A85F0D70-98E1-4581-B785-B65186E74170}" srcId="{904EAFEC-BB51-4C34-8F65-9392CB1DC755}" destId="{41B7293C-9989-4122-9761-3BFE39FE381F}" srcOrd="1" destOrd="0" parTransId="{D9952AE3-7F85-45C2-AC6C-CE26A7314492}" sibTransId="{B1C06913-7B1D-40FB-9978-3C3758FB3643}"/>
    <dgm:cxn modelId="{A1F2D503-2B15-44C2-9EE7-381F099CC519}" type="presOf" srcId="{904EAFEC-BB51-4C34-8F65-9392CB1DC755}" destId="{8F1A321E-8174-45AF-937F-461EB3C938BE}" srcOrd="0" destOrd="0" presId="urn:microsoft.com/office/officeart/2005/8/layout/hList1"/>
    <dgm:cxn modelId="{89A1B9FC-C715-4CF6-A69A-54978863560A}" srcId="{5BBE5852-8FC6-4F78-A58D-59D595ADDD58}" destId="{111CD10A-9CC3-457B-A36B-D21F10CF69E3}" srcOrd="0" destOrd="0" parTransId="{91239FF7-E1C2-4AFD-9EBA-F0A7CEAD86B0}" sibTransId="{5E52BAC2-20D3-4B36-85D0-544FAE136D5B}"/>
    <dgm:cxn modelId="{DE37A94E-D014-4953-BA23-0343CC1579B2}" srcId="{111CD10A-9CC3-457B-A36B-D21F10CF69E3}" destId="{D787CEA2-3613-45BD-A150-805D45C3130B}" srcOrd="3" destOrd="0" parTransId="{B68469DE-01BF-4AFA-BA4C-423C59DC6DC3}" sibTransId="{736B878F-B30C-4151-BDE7-D45D59313D47}"/>
    <dgm:cxn modelId="{B21336C7-8A4E-41F5-8DDA-1DE3447B1064}" type="presOf" srcId="{EC18127E-7638-47BE-9191-5594241E1B59}" destId="{F0EC10BB-FD2E-4715-AD34-4E175CA8996E}" srcOrd="0" destOrd="2" presId="urn:microsoft.com/office/officeart/2005/8/layout/hList1"/>
    <dgm:cxn modelId="{2AA16004-E67E-4BA6-B2D4-B08B6DF5705F}" srcId="{111CD10A-9CC3-457B-A36B-D21F10CF69E3}" destId="{EC18127E-7638-47BE-9191-5594241E1B59}" srcOrd="2" destOrd="0" parTransId="{D85ABA1B-B506-4291-8E2E-A9083FDE4C3B}" sibTransId="{BC5FD1E6-D2F1-435A-8DEB-CD838CCB5BB1}"/>
    <dgm:cxn modelId="{B4C406BB-8FC9-462B-A427-3D2F76F392C4}" type="presOf" srcId="{3889FB62-B8CA-4EA6-A565-8316783BD253}" destId="{F0EC10BB-FD2E-4715-AD34-4E175CA8996E}" srcOrd="0" destOrd="1" presId="urn:microsoft.com/office/officeart/2005/8/layout/hList1"/>
    <dgm:cxn modelId="{54B647A7-5C37-4DFB-8372-0E73F57AFAD6}" srcId="{904EAFEC-BB51-4C34-8F65-9392CB1DC755}" destId="{C90F45D5-716F-4D9C-9000-D1E3D1A76421}" srcOrd="0" destOrd="0" parTransId="{C73E458B-1C0B-4FCC-A400-04DC22B34FC9}" sibTransId="{B743AD3A-F8D0-4030-8208-EF1C6AB8479A}"/>
    <dgm:cxn modelId="{A14F5ED2-C542-4659-A73E-9F2B5F4F42FD}" srcId="{111CD10A-9CC3-457B-A36B-D21F10CF69E3}" destId="{6062CA0C-A3F1-474A-AA06-2FAB99AFC602}" srcOrd="0" destOrd="0" parTransId="{7CF913C4-69E1-46DA-A82D-950B46437E27}" sibTransId="{47778649-44A7-4934-AB63-88F0FED05872}"/>
    <dgm:cxn modelId="{2F2EA80F-2D52-4B51-8ACA-26A40FCF6701}" type="presParOf" srcId="{DB2ABAC4-D118-44ED-8262-DF0438039C98}" destId="{40EA684C-5D30-487E-A19A-42312C6C472F}" srcOrd="0" destOrd="0" presId="urn:microsoft.com/office/officeart/2005/8/layout/hList1"/>
    <dgm:cxn modelId="{444B0DF4-B903-451A-9297-906EA3349DCB}" type="presParOf" srcId="{40EA684C-5D30-487E-A19A-42312C6C472F}" destId="{18E57F06-04CD-42F3-9F94-4F003B9FE13A}" srcOrd="0" destOrd="0" presId="urn:microsoft.com/office/officeart/2005/8/layout/hList1"/>
    <dgm:cxn modelId="{B1DB19D8-2492-46B7-87BB-F0B4A317844C}" type="presParOf" srcId="{40EA684C-5D30-487E-A19A-42312C6C472F}" destId="{F0EC10BB-FD2E-4715-AD34-4E175CA8996E}" srcOrd="1" destOrd="0" presId="urn:microsoft.com/office/officeart/2005/8/layout/hList1"/>
    <dgm:cxn modelId="{311F4BDA-45E6-4CF8-B48D-01BF1EFD8082}" type="presParOf" srcId="{DB2ABAC4-D118-44ED-8262-DF0438039C98}" destId="{7C21A88E-E2A4-47AD-9FB6-E1C75061058F}" srcOrd="1" destOrd="0" presId="urn:microsoft.com/office/officeart/2005/8/layout/hList1"/>
    <dgm:cxn modelId="{2D99CF72-3488-4AEB-B2E0-3324AB39638E}" type="presParOf" srcId="{DB2ABAC4-D118-44ED-8262-DF0438039C98}" destId="{E179DD80-9C7F-4644-BA68-DB0135179BAB}" srcOrd="2" destOrd="0" presId="urn:microsoft.com/office/officeart/2005/8/layout/hList1"/>
    <dgm:cxn modelId="{CF7F539A-F90A-44FD-9137-58EFA278B88E}" type="presParOf" srcId="{E179DD80-9C7F-4644-BA68-DB0135179BAB}" destId="{8F1A321E-8174-45AF-937F-461EB3C938BE}" srcOrd="0" destOrd="0" presId="urn:microsoft.com/office/officeart/2005/8/layout/hList1"/>
    <dgm:cxn modelId="{4C348AD6-8A2C-4A30-9451-942C2E7E7F5C}" type="presParOf" srcId="{E179DD80-9C7F-4644-BA68-DB0135179BAB}" destId="{1A918995-2038-423E-9E0C-7F7386C664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57F06-04CD-42F3-9F94-4F003B9FE13A}">
      <dsp:nvSpPr>
        <dsp:cNvPr id="0" name=""/>
        <dsp:cNvSpPr/>
      </dsp:nvSpPr>
      <dsp:spPr>
        <a:xfrm>
          <a:off x="297451" y="19405"/>
          <a:ext cx="3953874" cy="1581549"/>
        </a:xfrm>
        <a:prstGeom prst="rect">
          <a:avLst/>
        </a:prstGeom>
        <a:solidFill>
          <a:srgbClr val="1B3A66">
            <a:alpha val="80000"/>
          </a:srgbClr>
        </a:solidFill>
        <a:ln w="25400" cap="flat" cmpd="sng" algn="ctr">
          <a:solidFill>
            <a:srgbClr val="1B3A66">
              <a:alpha val="8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Voice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(Verbal)</a:t>
          </a:r>
          <a:endParaRPr lang="en-US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7451" y="19405"/>
        <a:ext cx="3953874" cy="1581549"/>
      </dsp:txXfrm>
    </dsp:sp>
    <dsp:sp modelId="{F0EC10BB-FD2E-4715-AD34-4E175CA8996E}">
      <dsp:nvSpPr>
        <dsp:cNvPr id="0" name=""/>
        <dsp:cNvSpPr/>
      </dsp:nvSpPr>
      <dsp:spPr>
        <a:xfrm>
          <a:off x="297451" y="1600954"/>
          <a:ext cx="3953874" cy="2723040"/>
        </a:xfrm>
        <a:prstGeom prst="rect">
          <a:avLst/>
        </a:prstGeom>
        <a:noFill/>
        <a:ln w="25400" cap="flat" cmpd="sng" algn="ctr">
          <a:solidFill>
            <a:srgbClr val="1B3A66">
              <a:alpha val="80000"/>
            </a:srgb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Volume </a:t>
          </a:r>
          <a:endParaRPr lang="en-US" sz="2000" kern="12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Tone</a:t>
          </a:r>
          <a:endParaRPr lang="en-US" sz="2000" kern="12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Clarity</a:t>
          </a:r>
          <a:endParaRPr lang="en-US" sz="2000" kern="12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Pace</a:t>
          </a:r>
          <a:endParaRPr lang="en-US" sz="2000" kern="12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7451" y="1600954"/>
        <a:ext cx="3953874" cy="2723040"/>
      </dsp:txXfrm>
    </dsp:sp>
    <dsp:sp modelId="{8F1A321E-8174-45AF-937F-461EB3C938BE}">
      <dsp:nvSpPr>
        <dsp:cNvPr id="0" name=""/>
        <dsp:cNvSpPr/>
      </dsp:nvSpPr>
      <dsp:spPr>
        <a:xfrm>
          <a:off x="4507500" y="19405"/>
          <a:ext cx="3953874" cy="1581549"/>
        </a:xfrm>
        <a:prstGeom prst="rect">
          <a:avLst/>
        </a:prstGeom>
        <a:solidFill>
          <a:srgbClr val="1B3A66">
            <a:alpha val="80000"/>
          </a:srgbClr>
        </a:solidFill>
        <a:ln w="25400" cap="flat" cmpd="sng" algn="ctr">
          <a:solidFill>
            <a:srgbClr val="1B3A66">
              <a:alpha val="8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Body Language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(Nonverbal)</a:t>
          </a:r>
        </a:p>
      </dsp:txBody>
      <dsp:txXfrm>
        <a:off x="4507500" y="19405"/>
        <a:ext cx="3953874" cy="1581549"/>
      </dsp:txXfrm>
    </dsp:sp>
    <dsp:sp modelId="{1A918995-2038-423E-9E0C-7F7386C6643E}">
      <dsp:nvSpPr>
        <dsp:cNvPr id="0" name=""/>
        <dsp:cNvSpPr/>
      </dsp:nvSpPr>
      <dsp:spPr>
        <a:xfrm>
          <a:off x="4507500" y="1600954"/>
          <a:ext cx="3953874" cy="2723040"/>
        </a:xfrm>
        <a:prstGeom prst="rect">
          <a:avLst/>
        </a:prstGeom>
        <a:noFill/>
        <a:ln w="25400" cap="flat" cmpd="sng" algn="ctr">
          <a:solidFill>
            <a:srgbClr val="1B3A66">
              <a:alpha val="80000"/>
            </a:srgb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Posture</a:t>
          </a:r>
          <a:endParaRPr lang="en-US" sz="2000" kern="12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Facial expressions</a:t>
          </a:r>
          <a:endParaRPr lang="en-US" sz="2000" kern="12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Eye contact</a:t>
          </a:r>
          <a:endParaRPr lang="en-US" sz="2000" kern="12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solidFill>
                <a:srgbClr val="1B3A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Gestures</a:t>
          </a:r>
          <a:endParaRPr lang="en-US" sz="2000" kern="1200" dirty="0">
            <a:solidFill>
              <a:srgbClr val="1B3A66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07500" y="1600954"/>
        <a:ext cx="3953874" cy="2723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0155B73C-9129-4945-A9DC-87272AF8C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2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0450" y="720725"/>
            <a:ext cx="5195888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 b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90600649-8B62-48C1-8729-E4E8EBF44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216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0" tIns="48326" rIns="96650" bIns="48326" anchor="b"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DBA2EF-8E02-48F9-888A-9C205AEE5F50}" type="slidenum">
              <a:rPr lang="en-US" altLang="en-US" b="0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9300"/>
            <a:ext cx="58547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Greta slide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9300"/>
            <a:ext cx="58547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19138"/>
            <a:ext cx="5200650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9300"/>
            <a:ext cx="5854700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9300"/>
            <a:ext cx="58547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9300"/>
            <a:ext cx="58547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658798" y="279401"/>
            <a:ext cx="31268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 b="0" smtClean="0">
                <a:solidFill>
                  <a:srgbClr val="FFFFFF"/>
                </a:solidFill>
                <a:latin typeface="Verdana" pitchFamily="34" charset="0"/>
                <a:ea typeface="+mn-ea"/>
              </a:rPr>
              <a:t>OCLC Online Computer Library Center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455981" y="749300"/>
            <a:ext cx="5173133" cy="20574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29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443942" y="3429000"/>
            <a:ext cx="3934883" cy="1549400"/>
          </a:xfr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1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915400" y="6248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0AEE70-2C1D-4A91-B865-DF6CF1E27347}" type="slidenum">
              <a:rPr lang="en-US" sz="1600" smtClean="0"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601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1165" y="1031875"/>
            <a:ext cx="861615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0986" y="2336800"/>
            <a:ext cx="8451056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  <a:ea typeface="ＭＳ Ｐゴシック" charset="0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  <a:ea typeface="ＭＳ Ｐゴシック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Verdana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Verdana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Verdana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Arial" charset="0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0" y="1102667"/>
            <a:ext cx="8915400" cy="461665"/>
          </a:xfrm>
          <a:prstGeom prst="rect">
            <a:avLst/>
          </a:prstGeom>
          <a:solidFill>
            <a:srgbClr val="CE512B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2400" b="0">
              <a:solidFill>
                <a:srgbClr val="1B3A66"/>
              </a:solidFill>
              <a:latin typeface="Times New Roman" pitchFamily="18" charset="0"/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7650" y="304800"/>
            <a:ext cx="9906000" cy="2000250"/>
          </a:xfrm>
        </p:spPr>
        <p:txBody>
          <a:bodyPr/>
          <a:lstStyle/>
          <a:p>
            <a:pPr eaLnBrk="1" hangingPunct="1"/>
            <a:r>
              <a:rPr lang="en-US" altLang="en-US" sz="3800" b="0" dirty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Effective Presentations</a:t>
            </a:r>
            <a:endParaRPr lang="en-US" altLang="en-US" sz="3800" b="0" dirty="0" smtClean="0">
              <a:solidFill>
                <a:schemeClr val="bg1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ChangeArrowheads="1"/>
          </p:cNvSpPr>
          <p:nvPr/>
        </p:nvSpPr>
        <p:spPr bwMode="auto">
          <a:xfrm>
            <a:off x="0" y="304800"/>
            <a:ext cx="990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300" b="0" dirty="0" smtClean="0">
                <a:solidFill>
                  <a:srgbClr val="CE512B"/>
                </a:solidFill>
                <a:latin typeface="Palatino Linotype" pitchFamily="18" charset="0"/>
              </a:rPr>
              <a:t>What the Audience Sees</a:t>
            </a:r>
            <a:endParaRPr lang="en-US" altLang="en-US" sz="4300" b="0" dirty="0">
              <a:solidFill>
                <a:srgbClr val="CE512B"/>
              </a:solidFill>
              <a:latin typeface="Palatino Linotype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1219201"/>
            <a:ext cx="4540250" cy="595313"/>
          </a:xfrm>
          <a:prstGeom prst="roundRect">
            <a:avLst>
              <a:gd name="adj" fmla="val 1606"/>
            </a:avLst>
          </a:prstGeom>
          <a:solidFill>
            <a:srgbClr val="1B3A6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 b="0" dirty="0" smtClean="0">
                <a:solidFill>
                  <a:schemeClr val="bg1"/>
                </a:solidFill>
                <a:latin typeface="Verdana" pitchFamily="34" charset="0"/>
              </a:rPr>
              <a:t>Communication is:</a:t>
            </a:r>
            <a:endParaRPr lang="en-US" altLang="en-US" sz="2800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90600" y="2209800"/>
            <a:ext cx="79248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14350" indent="-51435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 typeface="Wingdings" pitchFamily="2" charset="2"/>
              <a:buChar char="ü"/>
            </a:pP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7 </a:t>
            </a: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percent </a:t>
            </a: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words</a:t>
            </a:r>
            <a:endParaRPr lang="en-US" altLang="en-US" sz="2400" b="0" dirty="0">
              <a:solidFill>
                <a:srgbClr val="1B3A66"/>
              </a:solidFill>
              <a:latin typeface="Verdan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90600" y="2635518"/>
            <a:ext cx="79248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14350" indent="-51435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 typeface="Wingdings" pitchFamily="2" charset="2"/>
              <a:buChar char="ü"/>
            </a:pP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38 </a:t>
            </a: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percent </a:t>
            </a: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tone</a:t>
            </a:r>
            <a:endParaRPr lang="en-US" altLang="en-US" sz="2400" b="0" dirty="0">
              <a:solidFill>
                <a:srgbClr val="1B3A66"/>
              </a:solidFill>
              <a:latin typeface="Verdana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990600" y="3060250"/>
            <a:ext cx="79248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14350" indent="-51435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 typeface="Wingdings" pitchFamily="2" charset="2"/>
              <a:buChar char="ü"/>
            </a:pP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55 </a:t>
            </a: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percent body language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557805"/>
              </p:ext>
            </p:extLst>
          </p:nvPr>
        </p:nvGraphicFramePr>
        <p:xfrm>
          <a:off x="3962400" y="2847884"/>
          <a:ext cx="5930048" cy="355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74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990600" y="3048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Verbal and Nonverbal</a:t>
            </a:r>
          </a:p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Communication</a:t>
            </a:r>
            <a:endParaRPr lang="en-US" altLang="en-US" sz="4400" b="0" dirty="0">
              <a:solidFill>
                <a:srgbClr val="CE512B"/>
              </a:solidFill>
              <a:latin typeface="Palatino Linotype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099980"/>
              </p:ext>
            </p:extLst>
          </p:nvPr>
        </p:nvGraphicFramePr>
        <p:xfrm>
          <a:off x="577850" y="1828800"/>
          <a:ext cx="84613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792825" y="2743200"/>
            <a:ext cx="832035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Activity: Practicing Presentation Skills</a:t>
            </a:r>
            <a:endParaRPr lang="en-US" altLang="en-US" sz="4400" b="0" dirty="0">
              <a:solidFill>
                <a:srgbClr val="CE512B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ChangeArrowheads="1"/>
          </p:cNvSpPr>
          <p:nvPr/>
        </p:nvSpPr>
        <p:spPr bwMode="auto">
          <a:xfrm>
            <a:off x="990600" y="3048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>
                <a:solidFill>
                  <a:srgbClr val="CE512B"/>
                </a:solidFill>
                <a:latin typeface="Palatino Linotype" pitchFamily="18" charset="0"/>
              </a:rPr>
              <a:t>Closing</a:t>
            </a:r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0" y="1219201"/>
            <a:ext cx="5943600" cy="595313"/>
          </a:xfrm>
          <a:prstGeom prst="roundRect">
            <a:avLst>
              <a:gd name="adj" fmla="val 1606"/>
            </a:avLst>
          </a:prstGeom>
          <a:solidFill>
            <a:srgbClr val="1B3A6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  <a:latin typeface="Verdana" pitchFamily="34" charset="0"/>
              </a:rPr>
              <a:t>Reviewing our agenda:</a:t>
            </a:r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990600" y="2209800"/>
            <a:ext cx="7924800" cy="25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14350" indent="-51435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 typeface="Wingdings" pitchFamily="2" charset="2"/>
              <a:buChar char="ü"/>
            </a:pP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Assess your presentation skills and style, and identify areas you would like to improve.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 typeface="Wingdings" pitchFamily="2" charset="2"/>
              <a:buChar char="ü"/>
            </a:pP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Discuss how to prepare for a presentation.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 typeface="Wingdings" pitchFamily="2" charset="2"/>
              <a:buChar char="ü"/>
            </a:pP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Customize a short, sample presentation.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 typeface="Wingdings" pitchFamily="2" charset="2"/>
              <a:buChar char="ü"/>
            </a:pP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Practice delivering your presentation and receive feedback from your peers.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/>
          <p:cNvSpPr>
            <a:spLocks noChangeArrowheads="1"/>
          </p:cNvSpPr>
          <p:nvPr/>
        </p:nvSpPr>
        <p:spPr bwMode="auto">
          <a:xfrm>
            <a:off x="990600" y="2133600"/>
            <a:ext cx="7924800" cy="1295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E512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0" dirty="0">
                <a:solidFill>
                  <a:srgbClr val="1B3A66"/>
                </a:solidFill>
                <a:latin typeface="Verdana" pitchFamily="34" charset="0"/>
              </a:rPr>
              <a:t>Please fill out your </a:t>
            </a:r>
            <a:r>
              <a:rPr lang="en-US" altLang="en-US" sz="3200" b="0" dirty="0" smtClean="0">
                <a:solidFill>
                  <a:srgbClr val="1B3A66"/>
                </a:solidFill>
                <a:latin typeface="Verdana" pitchFamily="34" charset="0"/>
              </a:rPr>
              <a:t>Session Feedback </a:t>
            </a:r>
            <a:r>
              <a:rPr lang="en-US" altLang="en-US" sz="3200" b="0" dirty="0">
                <a:solidFill>
                  <a:srgbClr val="1B3A66"/>
                </a:solidFill>
                <a:latin typeface="Verdana" pitchFamily="34" charset="0"/>
              </a:rPr>
              <a:t>F</a:t>
            </a:r>
            <a:r>
              <a:rPr lang="en-US" altLang="en-US" sz="3200" b="0" dirty="0" smtClean="0">
                <a:solidFill>
                  <a:srgbClr val="1B3A66"/>
                </a:solidFill>
                <a:latin typeface="Verdana" pitchFamily="34" charset="0"/>
              </a:rPr>
              <a:t>orm</a:t>
            </a:r>
            <a:r>
              <a:rPr lang="en-US" altLang="en-US" sz="3200" b="0" dirty="0">
                <a:solidFill>
                  <a:srgbClr val="1B3A66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495301" y="304800"/>
            <a:ext cx="861615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>
                <a:solidFill>
                  <a:srgbClr val="CE512B"/>
                </a:solidFill>
                <a:latin typeface="Palatino Linotype" pitchFamily="18" charset="0"/>
              </a:rPr>
              <a:t>Evaluation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2362200"/>
            <a:ext cx="7924800" cy="1600200"/>
          </a:xfrm>
          <a:prstGeom prst="roundRect">
            <a:avLst/>
          </a:prstGeom>
          <a:noFill/>
          <a:ln w="25400" cap="flat" cmpd="sng" algn="ctr">
            <a:solidFill>
              <a:srgbClr val="CE512B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solidFill>
                  <a:srgbClr val="1B3A66"/>
                </a:solidFill>
                <a:latin typeface="Verdana"/>
                <a:cs typeface="Verdana"/>
              </a:rPr>
              <a:t>In this </a:t>
            </a:r>
            <a:r>
              <a:rPr lang="en-US" sz="2800" b="0" dirty="0" smtClean="0">
                <a:solidFill>
                  <a:srgbClr val="1B3A66"/>
                </a:solidFill>
                <a:latin typeface="Verdana"/>
                <a:cs typeface="Verdana"/>
              </a:rPr>
              <a:t>session, </a:t>
            </a:r>
            <a:r>
              <a:rPr lang="en-US" sz="2800" b="0" dirty="0">
                <a:solidFill>
                  <a:srgbClr val="1B3A66"/>
                </a:solidFill>
                <a:latin typeface="Verdana"/>
                <a:cs typeface="Verdana"/>
              </a:rPr>
              <a:t>you will develop and practice your presentation skills. </a:t>
            </a:r>
          </a:p>
        </p:txBody>
      </p: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990600" y="3048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>
                <a:solidFill>
                  <a:srgbClr val="CE512B"/>
                </a:solidFill>
                <a:latin typeface="Palatino Linotype" pitchFamily="18" charset="0"/>
              </a:rPr>
              <a:t>Session Purpose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495301" y="304800"/>
            <a:ext cx="861615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>
                <a:solidFill>
                  <a:srgbClr val="CE512B"/>
                </a:solidFill>
                <a:latin typeface="Palatino Linotype" pitchFamily="18" charset="0"/>
              </a:rPr>
              <a:t>Session Agenda</a:t>
            </a: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1219201"/>
            <a:ext cx="5943600" cy="595313"/>
          </a:xfrm>
          <a:prstGeom prst="roundRect">
            <a:avLst>
              <a:gd name="adj" fmla="val 1606"/>
            </a:avLst>
          </a:prstGeom>
          <a:solidFill>
            <a:srgbClr val="1B3A6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  <a:latin typeface="Verdana" pitchFamily="34" charset="0"/>
              </a:rPr>
              <a:t>In this session, you will:</a:t>
            </a:r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990600" y="2209800"/>
            <a:ext cx="7924800" cy="25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14350" indent="-51435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Tx/>
              <a:buAutoNum type="arabicPeriod"/>
            </a:pP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Assess your presentation skills and style, and identify areas you would like to improve.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Tx/>
              <a:buAutoNum type="arabicPeriod"/>
            </a:pP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Discuss how to prepare for a presentation.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Tx/>
              <a:buAutoNum type="arabicPeriod"/>
            </a:pP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Customize a short, sample presentation.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Tx/>
              <a:buAutoNum type="arabicPeriod"/>
            </a:pP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Practice delivering your presentation and receive feedback from your peers.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990600" y="2705100"/>
            <a:ext cx="7924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Activity: Presentation Skills and Style Self-assessment</a:t>
            </a:r>
            <a:endParaRPr lang="en-US" altLang="en-US" sz="4400" b="0" dirty="0">
              <a:solidFill>
                <a:srgbClr val="CE512B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" y="2705100"/>
            <a:ext cx="990599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What Makes Someone </a:t>
            </a:r>
          </a:p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an Effective </a:t>
            </a:r>
            <a:r>
              <a:rPr lang="en-US" altLang="en-US" sz="4400" b="0" dirty="0">
                <a:solidFill>
                  <a:srgbClr val="CE512B"/>
                </a:solidFill>
                <a:latin typeface="Palatino Linotype" pitchFamily="18" charset="0"/>
              </a:rPr>
              <a:t>P</a:t>
            </a: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resenter?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247650" y="304800"/>
            <a:ext cx="9410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Activity: Observing and Critiquing a Presentation Video</a:t>
            </a:r>
            <a:endParaRPr lang="en-US" altLang="en-US" sz="4400" b="0" dirty="0">
              <a:solidFill>
                <a:srgbClr val="CE512B"/>
              </a:solidFill>
              <a:latin typeface="Palatino Linotype" pitchFamily="18" charset="0"/>
            </a:endParaRPr>
          </a:p>
        </p:txBody>
      </p:sp>
      <p:pic>
        <p:nvPicPr>
          <p:cNvPr id="5" name="Content Placeholder 4" descr="MovIm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53" y="2690786"/>
            <a:ext cx="3118694" cy="271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54" y="6142038"/>
            <a:ext cx="307842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" y="2705100"/>
            <a:ext cx="990599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Discussion: the Art of Preparation</a:t>
            </a:r>
          </a:p>
        </p:txBody>
      </p:sp>
    </p:spTree>
    <p:extLst>
      <p:ext uri="{BB962C8B-B14F-4D97-AF65-F5344CB8AC3E}">
        <p14:creationId xmlns:p14="http://schemas.microsoft.com/office/powerpoint/2010/main" val="36200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0" y="304800"/>
            <a:ext cx="990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Delivering a Strong Presentation</a:t>
            </a:r>
            <a:endParaRPr lang="en-US" altLang="en-US" sz="4400" b="0" dirty="0">
              <a:solidFill>
                <a:srgbClr val="CE512B"/>
              </a:solidFill>
              <a:latin typeface="Palatino Linotype" pitchFamily="18" charset="0"/>
            </a:endParaRPr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1881452" y="1516857"/>
            <a:ext cx="6143096" cy="595313"/>
          </a:xfrm>
          <a:prstGeom prst="roundRect">
            <a:avLst>
              <a:gd name="adj" fmla="val 1606"/>
            </a:avLst>
          </a:prstGeom>
          <a:solidFill>
            <a:srgbClr val="1B3A6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 b="0" dirty="0" smtClean="0">
                <a:solidFill>
                  <a:schemeClr val="bg1"/>
                </a:solidFill>
                <a:latin typeface="Verdana" pitchFamily="34" charset="0"/>
              </a:rPr>
              <a:t>Preparation</a:t>
            </a:r>
            <a:endParaRPr lang="en-US" altLang="en-US" sz="2800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4" name="AutoShape 2"/>
          <p:cNvSpPr>
            <a:spLocks noChangeArrowheads="1"/>
          </p:cNvSpPr>
          <p:nvPr/>
        </p:nvSpPr>
        <p:spPr bwMode="auto">
          <a:xfrm>
            <a:off x="1883466" y="2514601"/>
            <a:ext cx="6143096" cy="595313"/>
          </a:xfrm>
          <a:prstGeom prst="roundRect">
            <a:avLst>
              <a:gd name="adj" fmla="val 1606"/>
            </a:avLst>
          </a:prstGeom>
          <a:solidFill>
            <a:srgbClr val="1B3A6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 b="0" dirty="0" smtClean="0">
                <a:solidFill>
                  <a:schemeClr val="bg1"/>
                </a:solidFill>
                <a:latin typeface="Verdana" pitchFamily="34" charset="0"/>
              </a:rPr>
              <a:t>Introduction</a:t>
            </a:r>
            <a:endParaRPr lang="en-US" altLang="en-US" sz="2800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5" name="AutoShape 2"/>
          <p:cNvSpPr>
            <a:spLocks noChangeArrowheads="1"/>
          </p:cNvSpPr>
          <p:nvPr/>
        </p:nvSpPr>
        <p:spPr bwMode="auto">
          <a:xfrm>
            <a:off x="1875411" y="3459957"/>
            <a:ext cx="6143096" cy="595313"/>
          </a:xfrm>
          <a:prstGeom prst="roundRect">
            <a:avLst>
              <a:gd name="adj" fmla="val 1606"/>
            </a:avLst>
          </a:prstGeom>
          <a:solidFill>
            <a:srgbClr val="1B3A6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 b="0" dirty="0" smtClean="0">
                <a:solidFill>
                  <a:schemeClr val="bg1"/>
                </a:solidFill>
                <a:latin typeface="Verdana" pitchFamily="34" charset="0"/>
              </a:rPr>
              <a:t>Content Organization</a:t>
            </a:r>
            <a:endParaRPr lang="en-US" altLang="en-US" sz="2800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6" name="AutoShape 2"/>
          <p:cNvSpPr>
            <a:spLocks noChangeArrowheads="1"/>
          </p:cNvSpPr>
          <p:nvPr/>
        </p:nvSpPr>
        <p:spPr bwMode="auto">
          <a:xfrm>
            <a:off x="1883466" y="4428255"/>
            <a:ext cx="6143096" cy="595313"/>
          </a:xfrm>
          <a:prstGeom prst="roundRect">
            <a:avLst>
              <a:gd name="adj" fmla="val 1606"/>
            </a:avLst>
          </a:prstGeom>
          <a:solidFill>
            <a:srgbClr val="1B3A6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 b="0" dirty="0" smtClean="0">
                <a:solidFill>
                  <a:schemeClr val="bg1"/>
                </a:solidFill>
                <a:latin typeface="Verdana" pitchFamily="34" charset="0"/>
              </a:rPr>
              <a:t>Conclusion</a:t>
            </a:r>
            <a:endParaRPr lang="en-US" altLang="en-US" sz="2800" b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495300" y="304800"/>
            <a:ext cx="891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Importance of a Strong Closing</a:t>
            </a:r>
            <a:endParaRPr lang="en-US" altLang="en-US" sz="4400" b="0" dirty="0">
              <a:solidFill>
                <a:srgbClr val="CE512B"/>
              </a:solidFill>
              <a:latin typeface="Palatino Linotype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0" y="1219201"/>
            <a:ext cx="5943600" cy="595313"/>
          </a:xfrm>
          <a:prstGeom prst="roundRect">
            <a:avLst>
              <a:gd name="adj" fmla="val 1606"/>
            </a:avLst>
          </a:prstGeom>
          <a:solidFill>
            <a:srgbClr val="1B3A6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  <a:latin typeface="Verdana" pitchFamily="34" charset="0"/>
              </a:rPr>
              <a:t>In this session, you will: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90600" y="2209800"/>
            <a:ext cx="7924800" cy="33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14350" indent="-51435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Tx/>
              <a:buAutoNum type="arabicPeriod"/>
            </a:pP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Summarize </a:t>
            </a: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your main </a:t>
            </a: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points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Tx/>
              <a:buAutoNum type="arabicPeriod"/>
            </a:pP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Consider </a:t>
            </a: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starting or ending with an </a:t>
            </a: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anecdote or </a:t>
            </a: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some other memorable </a:t>
            </a: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point </a:t>
            </a:r>
            <a:endParaRPr lang="en-US" altLang="en-US" sz="2400" b="0" dirty="0">
              <a:solidFill>
                <a:srgbClr val="1B3A66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Tx/>
              <a:buAutoNum type="arabicPeriod"/>
            </a:pP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End </a:t>
            </a: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on a positive </a:t>
            </a: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note 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Tx/>
              <a:buAutoNum type="arabicPeriod"/>
            </a:pP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Be </a:t>
            </a: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sure to tell the audience what you want after the </a:t>
            </a: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presentation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CE512B"/>
              </a:buClr>
              <a:buFontTx/>
              <a:buAutoNum type="arabicPeriod"/>
            </a:pP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Provide </a:t>
            </a:r>
            <a:r>
              <a:rPr lang="en-US" altLang="en-US" sz="2400" b="0" dirty="0">
                <a:solidFill>
                  <a:srgbClr val="1B3A66"/>
                </a:solidFill>
                <a:latin typeface="Verdana" pitchFamily="34" charset="0"/>
              </a:rPr>
              <a:t>an example of a simple action they can </a:t>
            </a:r>
            <a:r>
              <a:rPr lang="en-US" altLang="en-US" sz="2400" b="0" dirty="0" smtClean="0">
                <a:solidFill>
                  <a:srgbClr val="1B3A66"/>
                </a:solidFill>
                <a:latin typeface="Verdana" pitchFamily="34" charset="0"/>
              </a:rPr>
              <a:t>take</a:t>
            </a:r>
            <a:endParaRPr lang="en-US" altLang="en-US" sz="2400" b="0" dirty="0">
              <a:solidFill>
                <a:srgbClr val="1B3A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LC_LIGHT_PC">
  <a:themeElements>
    <a:clrScheme name="PLA2">
      <a:dk1>
        <a:srgbClr val="1B3A66"/>
      </a:dk1>
      <a:lt1>
        <a:srgbClr val="FFFFFF"/>
      </a:lt1>
      <a:dk2>
        <a:srgbClr val="E76E34"/>
      </a:dk2>
      <a:lt2>
        <a:srgbClr val="808080"/>
      </a:lt2>
      <a:accent1>
        <a:srgbClr val="57B5E0"/>
      </a:accent1>
      <a:accent2>
        <a:srgbClr val="521C78"/>
      </a:accent2>
      <a:accent3>
        <a:srgbClr val="FFFFFF"/>
      </a:accent3>
      <a:accent4>
        <a:srgbClr val="153056"/>
      </a:accent4>
      <a:accent5>
        <a:srgbClr val="B4D7ED"/>
      </a:accent5>
      <a:accent6>
        <a:srgbClr val="49186C"/>
      </a:accent6>
      <a:hlink>
        <a:srgbClr val="009645"/>
      </a:hlink>
      <a:folHlink>
        <a:srgbClr val="F7E017"/>
      </a:folHlink>
    </a:clrScheme>
    <a:fontScheme name="OCLC_LIGHT_PC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CLC_LIGHT_P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8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7600"/>
        </a:accent1>
        <a:accent2>
          <a:srgbClr val="547EC5"/>
        </a:accent2>
        <a:accent3>
          <a:srgbClr val="AAAAAA"/>
        </a:accent3>
        <a:accent4>
          <a:srgbClr val="DADADA"/>
        </a:accent4>
        <a:accent5>
          <a:srgbClr val="FFBDAA"/>
        </a:accent5>
        <a:accent6>
          <a:srgbClr val="4B72B2"/>
        </a:accent6>
        <a:hlink>
          <a:srgbClr val="FFD8B7"/>
        </a:hlink>
        <a:folHlink>
          <a:srgbClr val="FFA7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9">
        <a:dk1>
          <a:srgbClr val="808080"/>
        </a:dk1>
        <a:lt1>
          <a:srgbClr val="FFFFFF"/>
        </a:lt1>
        <a:dk2>
          <a:srgbClr val="00036F"/>
        </a:dk2>
        <a:lt2>
          <a:srgbClr val="FFFFFF"/>
        </a:lt2>
        <a:accent1>
          <a:srgbClr val="FF7600"/>
        </a:accent1>
        <a:accent2>
          <a:srgbClr val="547EC5"/>
        </a:accent2>
        <a:accent3>
          <a:srgbClr val="AAAABB"/>
        </a:accent3>
        <a:accent4>
          <a:srgbClr val="DADADA"/>
        </a:accent4>
        <a:accent5>
          <a:srgbClr val="FFBDAA"/>
        </a:accent5>
        <a:accent6>
          <a:srgbClr val="4B72B2"/>
        </a:accent6>
        <a:hlink>
          <a:srgbClr val="FFD8B7"/>
        </a:hlink>
        <a:folHlink>
          <a:srgbClr val="FFA7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10">
        <a:dk1>
          <a:srgbClr val="080808"/>
        </a:dk1>
        <a:lt1>
          <a:srgbClr val="FFFFFF"/>
        </a:lt1>
        <a:dk2>
          <a:srgbClr val="333333"/>
        </a:dk2>
        <a:lt2>
          <a:srgbClr val="FFFFFF"/>
        </a:lt2>
        <a:accent1>
          <a:srgbClr val="FF7600"/>
        </a:accent1>
        <a:accent2>
          <a:srgbClr val="547EC5"/>
        </a:accent2>
        <a:accent3>
          <a:srgbClr val="ADADAD"/>
        </a:accent3>
        <a:accent4>
          <a:srgbClr val="DADADA"/>
        </a:accent4>
        <a:accent5>
          <a:srgbClr val="FFBDAA"/>
        </a:accent5>
        <a:accent6>
          <a:srgbClr val="4B72B2"/>
        </a:accent6>
        <a:hlink>
          <a:srgbClr val="FFD8B7"/>
        </a:hlink>
        <a:folHlink>
          <a:srgbClr val="FFA7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11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FF7600"/>
        </a:accent1>
        <a:accent2>
          <a:srgbClr val="547EC5"/>
        </a:accent2>
        <a:accent3>
          <a:srgbClr val="B2B2B2"/>
        </a:accent3>
        <a:accent4>
          <a:srgbClr val="DADADA"/>
        </a:accent4>
        <a:accent5>
          <a:srgbClr val="FFBDAA"/>
        </a:accent5>
        <a:accent6>
          <a:srgbClr val="4B72B2"/>
        </a:accent6>
        <a:hlink>
          <a:srgbClr val="FFD8B7"/>
        </a:hlink>
        <a:folHlink>
          <a:srgbClr val="FFA7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12">
        <a:dk1>
          <a:srgbClr val="333333"/>
        </a:dk1>
        <a:lt1>
          <a:srgbClr val="FFFFFF"/>
        </a:lt1>
        <a:dk2>
          <a:srgbClr val="333333"/>
        </a:dk2>
        <a:lt2>
          <a:srgbClr val="080808"/>
        </a:lt2>
        <a:accent1>
          <a:srgbClr val="FF7600"/>
        </a:accent1>
        <a:accent2>
          <a:srgbClr val="61A120"/>
        </a:accent2>
        <a:accent3>
          <a:srgbClr val="FFFFFF"/>
        </a:accent3>
        <a:accent4>
          <a:srgbClr val="2A2A2A"/>
        </a:accent4>
        <a:accent5>
          <a:srgbClr val="FFBDAA"/>
        </a:accent5>
        <a:accent6>
          <a:srgbClr val="57911C"/>
        </a:accent6>
        <a:hlink>
          <a:srgbClr val="2178B5"/>
        </a:hlink>
        <a:folHlink>
          <a:srgbClr val="0003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MMB_x0020_Department xmlns="cee09c55-d643-4432-8845-148140087fbe">Account Management</GMMB_x0020_Department>
    <jd4e143a6be64cdca9e0a47b5449ad4e xmlns="cee09c55-d643-4432-8845-148140087fbe">
      <Terms xmlns="http://schemas.microsoft.com/office/infopath/2007/PartnerControls"/>
    </jd4e143a6be64cdca9e0a47b5449ad4e>
    <Event xmlns="87fb12e4-be31-4876-9f9a-ef51e4776801">30</Event>
    <TaxCatchAll xmlns="cee09c55-d643-4432-8845-148140087fbe"/>
    <Account_x0020_Document_x0020_Type xmlns="cee09c55-d643-4432-8845-148140087fbe">Presentation</Account_x0020_Document_x0020_Type>
    <Project xmlns="475ab437-5dce-4f05-b3a1-f79ebcc0912f">3</Project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MMB Account Document" ma:contentTypeID="0x010100C4B91A1330EF8548A860B549DEB6CCE200793D419805F3E5488CF1FC62008AC60C" ma:contentTypeVersion="11" ma:contentTypeDescription="Use this document type to classify GMMB Account/Client documents" ma:contentTypeScope="" ma:versionID="04ffd03dfe332056786d4be85914987c">
  <xsd:schema xmlns:xsd="http://www.w3.org/2001/XMLSchema" xmlns:xs="http://www.w3.org/2001/XMLSchema" xmlns:p="http://schemas.microsoft.com/office/2006/metadata/properties" xmlns:ns2="cee09c55-d643-4432-8845-148140087fbe" xmlns:ns4="87fb12e4-be31-4876-9f9a-ef51e4776801" xmlns:ns5="475ab437-5dce-4f05-b3a1-f79ebcc0912f" targetNamespace="http://schemas.microsoft.com/office/2006/metadata/properties" ma:root="true" ma:fieldsID="2706c750872b26fc365eb1d1ea6452bc" ns2:_="" ns4:_="" ns5:_="">
    <xsd:import namespace="cee09c55-d643-4432-8845-148140087fbe"/>
    <xsd:import namespace="87fb12e4-be31-4876-9f9a-ef51e4776801"/>
    <xsd:import namespace="475ab437-5dce-4f05-b3a1-f79ebcc0912f"/>
    <xsd:element name="properties">
      <xsd:complexType>
        <xsd:sequence>
          <xsd:element name="documentManagement">
            <xsd:complexType>
              <xsd:all>
                <xsd:element ref="ns2:Account_x0020_Document_x0020_Type"/>
                <xsd:element ref="ns2:GMMB_x0020_Department" minOccurs="0"/>
                <xsd:element ref="ns2:jd4e143a6be64cdca9e0a47b5449ad4e" minOccurs="0"/>
                <xsd:element ref="ns2:TaxCatchAll" minOccurs="0"/>
                <xsd:element ref="ns2:TaxCatchAllLabel" minOccurs="0"/>
                <xsd:element ref="ns4:Event" minOccurs="0"/>
                <xsd:element ref="ns5:Proje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09c55-d643-4432-8845-148140087fbe" elementFormDefault="qualified">
    <xsd:import namespace="http://schemas.microsoft.com/office/2006/documentManagement/types"/>
    <xsd:import namespace="http://schemas.microsoft.com/office/infopath/2007/PartnerControls"/>
    <xsd:element name="Account_x0020_Document_x0020_Type" ma:index="8" ma:displayName="Acct. Doc Type" ma:description="Select the type of document" ma:format="Dropdown" ma:internalName="Account_x0020_Document_x0020_Type" ma:readOnly="false">
      <xsd:simpleType>
        <xsd:restriction base="dms:Choice">
          <xsd:enumeration value="Agenda"/>
          <xsd:enumeration value="Activity Memo"/>
          <xsd:enumeration value="Advertising Creative"/>
          <xsd:enumeration value="Article"/>
          <xsd:enumeration value="Billing Worksheet"/>
          <xsd:enumeration value="Blog"/>
          <xsd:enumeration value="Brief"/>
          <xsd:enumeration value="Brochure"/>
          <xsd:enumeration value="Budget (Estimate)"/>
          <xsd:enumeration value="Budget Tracker"/>
          <xsd:enumeration value="Case Study"/>
          <xsd:enumeration value="Communications Plan"/>
          <xsd:enumeration value="Contact List"/>
          <xsd:enumeration value="Contract"/>
          <xsd:enumeration value="Creative Files"/>
          <xsd:enumeration value="Digital"/>
          <xsd:enumeration value="Earned Media"/>
          <xsd:enumeration value="Editorial Calendar"/>
          <xsd:enumeration value="Email"/>
          <xsd:enumeration value="Estimate"/>
          <xsd:enumeration value="Expense Report"/>
          <xsd:enumeration value="Fact Sheet"/>
          <xsd:enumeration value="Image"/>
          <xsd:enumeration value="Invoice"/>
          <xsd:enumeration value="Invoice Memo"/>
          <xsd:enumeration value="Letter"/>
          <xsd:enumeration value="Logo"/>
          <xsd:enumeration value="Materials from Partner or Vendor"/>
          <xsd:enumeration value="Media Buy"/>
          <xsd:enumeration value="Media List"/>
          <xsd:enumeration value="Memo"/>
          <xsd:enumeration value="Newsletter"/>
          <xsd:enumeration value="Notes"/>
          <xsd:enumeration value="Other"/>
          <xsd:enumeration value="Outline"/>
          <xsd:enumeration value="Op-ed"/>
          <xsd:enumeration value="Outreach Toolkit"/>
          <xsd:enumeration value="Presentation"/>
          <xsd:enumeration value="Press Release"/>
          <xsd:enumeration value="Projection"/>
          <xsd:enumeration value="Proposal/Pitch"/>
          <xsd:enumeration value="Report"/>
          <xsd:enumeration value="Script"/>
          <xsd:enumeration value="Stakeholder Interview"/>
          <xsd:enumeration value="Style Guide"/>
          <xsd:enumeration value="Talking Points"/>
          <xsd:enumeration value="Timeline"/>
          <xsd:enumeration value="Transcript"/>
          <xsd:enumeration value="Video"/>
          <xsd:enumeration value="Web"/>
          <xsd:enumeration value="Whitepaper"/>
          <xsd:enumeration value="WIP"/>
          <xsd:enumeration value="Work Plan"/>
        </xsd:restriction>
      </xsd:simpleType>
    </xsd:element>
    <xsd:element name="GMMB_x0020_Department" ma:index="9" nillable="true" ma:displayName="GMMB Dept." ma:description="Select the GMMB Department" ma:format="Dropdown" ma:internalName="GMMB_x0020_Department" ma:readOnly="false">
      <xsd:simpleType>
        <xsd:restriction base="dms:Choice">
          <xsd:enumeration value="Account Management"/>
          <xsd:enumeration value="Accounting"/>
          <xsd:enumeration value="Digital"/>
          <xsd:enumeration value="HR"/>
          <xsd:enumeration value="IT"/>
          <xsd:enumeration value="Media"/>
        </xsd:restriction>
      </xsd:simpleType>
    </xsd:element>
    <xsd:element name="jd4e143a6be64cdca9e0a47b5449ad4e" ma:index="10" nillable="true" ma:taxonomy="true" ma:internalName="jd4e143a6be64cdca9e0a47b5449ad4e" ma:taxonomyFieldName="Account_x0020_Document_x0020_Tagging" ma:displayName="Acct. Tags" ma:default="" ma:fieldId="{3d4e143a-6be6-4cdc-a9e0-a47b5449ad4e}" ma:taxonomyMulti="true" ma:sspId="ae11484e-0325-4a91-998b-8fb8d893685c" ma:termSetId="bd51b120-e50b-4a0e-a52c-490e31f13cd8" ma:anchorId="de962eee-7161-4fc1-8ce9-81f188cfdfb9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a04b4d56-c814-4ccb-b5db-2d412e48b087}" ma:internalName="TaxCatchAll" ma:showField="CatchAllData" ma:web="cee09c55-d643-4432-8845-148140087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a04b4d56-c814-4ccb-b5db-2d412e48b087}" ma:internalName="TaxCatchAllLabel" ma:readOnly="true" ma:showField="CatchAllDataLabel" ma:web="cee09c55-d643-4432-8845-148140087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b12e4-be31-4876-9f9a-ef51e4776801" elementFormDefault="qualified">
    <xsd:import namespace="http://schemas.microsoft.com/office/2006/documentManagement/types"/>
    <xsd:import namespace="http://schemas.microsoft.com/office/infopath/2007/PartnerControls"/>
    <xsd:element name="Event" ma:index="15" nillable="true" ma:displayName="Event" ma:list="{2e86eba4-4c64-4e34-9896-52f33c4d8401}" ma:internalName="Event" ma:showField="LinkTitleNoMenu" ma:web="039762f8-a0fb-43ca-900c-bb3a8c8a8258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ab437-5dce-4f05-b3a1-f79ebcc0912f" elementFormDefault="qualified">
    <xsd:import namespace="http://schemas.microsoft.com/office/2006/documentManagement/types"/>
    <xsd:import namespace="http://schemas.microsoft.com/office/infopath/2007/PartnerControls"/>
    <xsd:element name="Project" ma:index="16" nillable="true" ma:displayName="Project" ma:list="{87c8c731-c9c4-44a1-9d4d-92e9f95547ef}" ma:internalName="Project" ma:showField="Title" ma:web="039762f8-a0fb-43ca-900c-bb3a8c8a8258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6FC41A-D173-4A29-B848-06EF955AD3DE}">
  <ds:schemaRefs>
    <ds:schemaRef ds:uri="87fb12e4-be31-4876-9f9a-ef51e4776801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475ab437-5dce-4f05-b3a1-f79ebcc0912f"/>
    <ds:schemaRef ds:uri="http://purl.org/dc/dcmitype/"/>
    <ds:schemaRef ds:uri="cee09c55-d643-4432-8845-148140087fb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A660F30-3155-48D3-BA25-5046204A599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0E240F4-719B-4EA0-BC9B-E6846CD579B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8328FE7-0604-434E-8499-F4AC1B158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e09c55-d643-4432-8845-148140087fbe"/>
    <ds:schemaRef ds:uri="87fb12e4-be31-4876-9f9a-ef51e4776801"/>
    <ds:schemaRef ds:uri="475ab437-5dce-4f05-b3a1-f79ebcc091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7113</TotalTime>
  <Words>264</Words>
  <Application>Microsoft Office PowerPoint</Application>
  <PresentationFormat>A4 Paper (210x297 mm)</PresentationFormat>
  <Paragraphs>56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OCLC_LIGHT_PC</vt:lpstr>
      <vt:lpstr>Effective 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 Online Computer Library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Presentations PPT</dc:title>
  <dc:creator>Middleton, Ashley</dc:creator>
  <cp:lastModifiedBy>Leaming, Taylor</cp:lastModifiedBy>
  <cp:revision>830</cp:revision>
  <dcterms:created xsi:type="dcterms:W3CDTF">2004-11-29T19:50:32Z</dcterms:created>
  <dcterms:modified xsi:type="dcterms:W3CDTF">2015-06-03T16:21:11Z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ccount Document Tagging">
    <vt:lpwstr/>
  </property>
  <property fmtid="{D5CDD505-2E9C-101B-9397-08002B2CF9AE}" pid="3" name="ContentTypeId">
    <vt:lpwstr>0x010100C4B91A1330EF8548A860B549DEB6CCE200793D419805F3E5488CF1FC62008AC60C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</Properties>
</file>